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60B8ADA-2680-4B9A-8AFA-2FA046BCBBB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>
        <p:scale>
          <a:sx n="120" d="100"/>
          <a:sy n="120" d="100"/>
        </p:scale>
        <p:origin x="-12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1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8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1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4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8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1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1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1DD2-EC39-4EE8-84DC-92BC869F19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9EEA-D1DE-481D-8E70-085B4B2D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775" y="100462"/>
            <a:ext cx="10401300" cy="422348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RPDI Facilities Committee 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2521" y="1177500"/>
            <a:ext cx="3865528" cy="565675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Ramada Plaza </a:t>
            </a:r>
          </a:p>
          <a:p>
            <a:pPr marL="0" indent="0" defTabSz="1714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1500 Miracle Strip Pkwy SE  </a:t>
            </a:r>
          </a:p>
          <a:p>
            <a:pPr marL="0" indent="0" defTabSz="1714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1-855-201-7819</a:t>
            </a:r>
          </a:p>
          <a:p>
            <a:pPr marL="0" indent="0" defTabSz="17145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714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Four Points by Sheraton Destin/FWB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1325 Miracle Strip Pkwy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1-888-690-5247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Holiday Inn Resort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1299 Miracle Strip Pkwy SE 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1-850-301-9000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Comfort Inn &amp; Suites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137 Miracle Strip Pkwy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1-850-362-6700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Courtyard Fort Walton Beach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414 Santa Rosa Blvd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1-877-275-9879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Hampton Inn </a:t>
            </a:r>
          </a:p>
          <a:p>
            <a:pPr marL="0" indent="0" defTabSz="4000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 Walton Beach 1112 Santa Rosa Blvd. </a:t>
            </a:r>
          </a:p>
          <a:p>
            <a:pPr marL="0" indent="0" defTabSz="4000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1-800-881-1523</a:t>
            </a:r>
          </a:p>
          <a:p>
            <a:pPr lvl="1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866775" y="777390"/>
            <a:ext cx="2190750" cy="34925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2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Lodging</a:t>
            </a:r>
            <a:r>
              <a:rPr lang="en-US" b="0" i="1" u="sng" dirty="0" smtClean="0"/>
              <a:t> </a:t>
            </a:r>
            <a:endParaRPr lang="en-US" b="0" i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5231606" y="777390"/>
            <a:ext cx="1671638" cy="352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9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318049" y="1384066"/>
            <a:ext cx="3886638" cy="477835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Harbor Walk Village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Harbor Blvd. Destin FL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harter boats, restaurants etc.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 Commons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4100 Legendary Dr. Destin FL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Shopping centers, restaurants, movie theater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Emerald Bay Golf Club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4781 Clubhouse  Dr. Destin FL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 the Coast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960 U.S. 98 Destin FL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Gulfarium Marine Adventure Park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1010 Miracle Strip Pkwy SE Destin FL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9535414" y="77739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Restaurants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09169" y="1387504"/>
            <a:ext cx="3234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Angler Beachside Grill</a:t>
            </a:r>
          </a:p>
          <a:p>
            <a:pPr lvl="1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1030 Miracle Strip Pkwy/Okaloosa Island Pier </a:t>
            </a:r>
          </a:p>
          <a:p>
            <a:pPr marL="285750" indent="-285750">
              <a:buFont typeface="+mj-lt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Fusin Bistro </a:t>
            </a:r>
          </a:p>
          <a:p>
            <a:pPr lvl="1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Eglin Pkwy NE/FT Walton Beach</a:t>
            </a:r>
          </a:p>
          <a:p>
            <a:pPr marL="285750" indent="-285750">
              <a:buFont typeface="+mj-lt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Ruby Tuesday </a:t>
            </a:r>
          </a:p>
          <a:p>
            <a:pPr lvl="1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Mary Ester Blvd SE/Fort Walton Beach </a:t>
            </a:r>
          </a:p>
          <a:p>
            <a:pPr marL="285750" indent="-285750">
              <a:buFont typeface="+mj-lt"/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TGI Friday’s </a:t>
            </a:r>
          </a:p>
          <a:p>
            <a:pPr lvl="1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547 Mary Ester Cut Off NW/Fort Walton Beach	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Olive Garden </a:t>
            </a:r>
          </a:p>
          <a:p>
            <a:pPr lvl="1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 Miracle Strip Pkwy SW/Fort Walton Beach </a:t>
            </a:r>
          </a:p>
          <a:p>
            <a:pPr marL="685800" lvl="1" indent="-228600">
              <a:buFont typeface="+mj-lt"/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Stewby’s Seafood Shanty</a:t>
            </a:r>
          </a:p>
          <a:p>
            <a:pPr lvl="1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427 Racetrack RD NW/Fort Walton Beach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1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78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RPDI Facilities Committee 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RDI Facilities Committee</dc:title>
  <dc:creator>BROWN, CRYSTAL P SSgt USAF AFMC 96 CPTS/FMA</dc:creator>
  <cp:lastModifiedBy>JG</cp:lastModifiedBy>
  <cp:revision>12</cp:revision>
  <dcterms:created xsi:type="dcterms:W3CDTF">2017-04-03T16:19:46Z</dcterms:created>
  <dcterms:modified xsi:type="dcterms:W3CDTF">2017-04-07T04:55:40Z</dcterms:modified>
</cp:coreProperties>
</file>